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7" r:id="rId2"/>
    <p:sldId id="257" r:id="rId3"/>
    <p:sldId id="264" r:id="rId4"/>
    <p:sldId id="266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F03C42-3906-4504-A4AA-CAF39FB065E6}" type="datetimeFigureOut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E8F73E2-F237-4957-A816-2540A9B544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AC3FDC-4EE1-43D0-9D80-E34BA390F67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235C-0361-4255-A6D9-891C3116D9DC}" type="datetimeFigureOut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6399D-D071-4F7F-879E-DCD7C99584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E691A-102A-435B-828C-ABD7B331CF24}" type="datetimeFigureOut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21373-81E9-44BB-A4CC-4893FEA6C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A42AB-E55C-4909-BBCB-803E304FD08B}" type="datetimeFigureOut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9F9B3-0F36-4D62-BA2E-D655A91487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663AC-F430-4A25-9517-25E018A30FA8}" type="datetimeFigureOut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AF52A-5253-4A5C-BDC0-816CC3EF3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B06D1-477D-42D6-9C3E-6C6FCDD793E3}" type="datetimeFigureOut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55EF4-E6CA-46BB-B987-C441ACAFCE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DB221-D228-4EC5-A413-85598D22896C}" type="datetimeFigureOut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44E37-9B8E-4E89-8209-0AF8FAFFC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FD5B5-AB36-4A59-8C14-069958695ED5}" type="datetimeFigureOut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1D27A-06FA-40C5-92BB-5C3783507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BC9AC-7E51-4C70-8079-188537A830DB}" type="datetimeFigureOut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2510E-5F33-41B8-AAA7-3F19B9B24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68A10-8BA3-4405-9AF2-B89D8178855D}" type="datetimeFigureOut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DD8C0-3AA1-4B3A-B025-207956C9D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ABAF0-A4C0-40EA-94D5-4C5A3AB7D9B4}" type="datetimeFigureOut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9E47D-6ADB-442D-9D3A-6DF6B1BBC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0606C-EDC0-4114-97CD-F49CDE5570A5}" type="datetimeFigureOut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8CD6B-82D9-4240-B055-AC704CB7CB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366451-3C33-4E1B-9F20-909FF2A0B94A}" type="datetimeFigureOut">
              <a:rPr lang="en-US"/>
              <a:pPr>
                <a:defRPr/>
              </a:pPr>
              <a:t>1/6/2014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96C664-34BE-43F5-9E38-7F21A6191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Van Gogh’s Night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en-US" smtClean="0"/>
              <a:t>By: Younggyun Kim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en-US" smtClean="0"/>
              <a:t>Justin Kim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Biography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389438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4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Vincent Willem Van Gogh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is the artist we chose.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The historical period he worked during is the post impressionist period.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He was born on March 30, 1853 and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died on July 29, 1890.</a:t>
            </a:r>
            <a:endParaRPr lang="en-US" sz="3600" b="1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Arts by Van Gogh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4040188" cy="1524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000" dirty="0" smtClean="0">
                <a:solidFill>
                  <a:srgbClr val="0070C0"/>
                </a:solidFill>
                <a:latin typeface="+mj-lt"/>
              </a:rPr>
              <a:t>Starry Night  1889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Used slight brushstrokes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Oil on Canvas</a:t>
            </a:r>
            <a:endParaRPr lang="en-US" sz="2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905000"/>
            <a:ext cx="3736975" cy="133985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lnSpc>
                <a:spcPct val="12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dirty="0" smtClean="0">
                <a:solidFill>
                  <a:srgbClr val="0070C0"/>
                </a:solidFill>
                <a:latin typeface="+mj-lt"/>
              </a:rPr>
              <a:t>Self  Portrait 1887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Used slight brushstrokes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dirty="0" smtClean="0">
                <a:solidFill>
                  <a:srgbClr val="0070C0"/>
                </a:solidFill>
                <a:latin typeface="+mj-lt"/>
              </a:rPr>
              <a:t>Oil on Canvas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4098" name="Picture 2" descr="C:\Users\USER\Pictures\Starry-Night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3276600"/>
            <a:ext cx="4040188" cy="3221038"/>
          </a:xfrm>
        </p:spPr>
      </p:pic>
      <p:pic>
        <p:nvPicPr>
          <p:cNvPr id="4099" name="Picture 3" descr="C:\Users\USER\Pictures\97-014075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5486400" y="3276600"/>
            <a:ext cx="2362200" cy="30734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Arts by Van Gogh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905000"/>
            <a:ext cx="4040188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dirty="0" smtClean="0">
                <a:solidFill>
                  <a:srgbClr val="0070C0"/>
                </a:solidFill>
                <a:latin typeface="+mj-lt"/>
              </a:rPr>
              <a:t>Sunflowers 1888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Oil on canvas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733800" y="1752600"/>
            <a:ext cx="5410200" cy="118745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500" dirty="0" smtClean="0">
                <a:solidFill>
                  <a:srgbClr val="0070C0"/>
                </a:solidFill>
                <a:latin typeface="+mj-lt"/>
              </a:rPr>
              <a:t>Van Gogh’s bedroom 1889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000" dirty="0" smtClean="0">
                <a:solidFill>
                  <a:srgbClr val="0070C0"/>
                </a:solidFill>
                <a:latin typeface="+mj-lt"/>
              </a:rPr>
              <a:t>Oil on canvas</a:t>
            </a:r>
          </a:p>
        </p:txBody>
      </p:sp>
      <p:pic>
        <p:nvPicPr>
          <p:cNvPr id="8" name="Content Placeholder 7" descr="BAL_174659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343400" y="3124200"/>
            <a:ext cx="3827463" cy="3086100"/>
          </a:xfrm>
        </p:spPr>
      </p:pic>
      <p:pic>
        <p:nvPicPr>
          <p:cNvPr id="5122" name="Picture 2" descr="C:\Users\USER\Pictures\BAL_20294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62000" y="2971800"/>
            <a:ext cx="2743200" cy="35115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Snowy Night     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667000"/>
            <a:ext cx="4041775" cy="33528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>
                <a:latin typeface="+mj-lt"/>
              </a:rPr>
              <a:t>The creative techniques I used were brushstrokes and depth. I got inspired by my mom.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>
                <a:latin typeface="+mj-lt"/>
              </a:rPr>
              <a:t>10/6/13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>
                <a:latin typeface="+mj-lt"/>
              </a:rPr>
              <a:t>Justin Kim</a:t>
            </a:r>
            <a:endParaRPr lang="en-US" sz="3200" dirty="0">
              <a:latin typeface="+mj-lt"/>
            </a:endParaRPr>
          </a:p>
        </p:txBody>
      </p:sp>
      <p:pic>
        <p:nvPicPr>
          <p:cNvPr id="1026" name="Picture 2" descr="D:\DSCN197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04800" y="2819400"/>
            <a:ext cx="4332288" cy="32496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Night of Los Angeles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362200"/>
            <a:ext cx="4041775" cy="384651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>
                <a:latin typeface="+mj-lt"/>
              </a:rPr>
              <a:t>I used  slight brushstrokes to make wind like illusion.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>
                <a:latin typeface="+mj-lt"/>
              </a:rPr>
              <a:t>This art shows the night of LA itself.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>
                <a:latin typeface="+mj-lt"/>
              </a:rPr>
              <a:t>I chose Van Gogh’s art because he showed passion and love in to his art. 10/6/13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dirty="0" smtClean="0">
                <a:latin typeface="+mj-lt"/>
              </a:rPr>
              <a:t>Young </a:t>
            </a:r>
            <a:r>
              <a:rPr lang="en-US" sz="2400" dirty="0" err="1" smtClean="0">
                <a:latin typeface="+mj-lt"/>
              </a:rPr>
              <a:t>Gyun</a:t>
            </a:r>
            <a:r>
              <a:rPr lang="en-US" sz="2400" dirty="0" smtClean="0">
                <a:latin typeface="+mj-lt"/>
              </a:rPr>
              <a:t> Kim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/>
          </a:p>
        </p:txBody>
      </p:sp>
      <p:pic>
        <p:nvPicPr>
          <p:cNvPr id="2050" name="Picture 2" descr="C:\Users\USER\AppData\Local\Microsoft\Windows\Temporary Internet Files\Content.IE5\5LZZZZU0\IMG_0278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2438400"/>
            <a:ext cx="4495800" cy="33718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141</Words>
  <Application>Microsoft Office PowerPoint</Application>
  <PresentationFormat>On-screen Show (4:3)</PresentationFormat>
  <Paragraphs>32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Constantia</vt:lpstr>
      <vt:lpstr>Wingdings 2</vt:lpstr>
      <vt:lpstr>Aharoni</vt:lpstr>
      <vt:lpstr>Flow</vt:lpstr>
      <vt:lpstr>Flow</vt:lpstr>
      <vt:lpstr>Flow</vt:lpstr>
      <vt:lpstr>Flow</vt:lpstr>
      <vt:lpstr>Van Gogh’s Night</vt:lpstr>
      <vt:lpstr>Biography</vt:lpstr>
      <vt:lpstr>Arts by Van Gogh</vt:lpstr>
      <vt:lpstr>Arts by Van Gogh</vt:lpstr>
      <vt:lpstr>Snowy Night      </vt:lpstr>
      <vt:lpstr>Night of Los Angeles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Van Gogh’s Night</dc:title>
  <dc:creator>0wner</dc:creator>
  <cp:lastModifiedBy>Paradigm Pension</cp:lastModifiedBy>
  <cp:revision>21</cp:revision>
  <dcterms:created xsi:type="dcterms:W3CDTF">2013-10-09T01:10:03Z</dcterms:created>
  <dcterms:modified xsi:type="dcterms:W3CDTF">2014-01-06T18:24:35Z</dcterms:modified>
</cp:coreProperties>
</file>